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14" y="-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2022.02.27.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2022.02.27.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2022.02.27.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Dorogvidéki Református Egyházközség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végzi: </a:t>
            </a:r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Földiné Szögyéni Angéla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Szommer Tünde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Pungurné Császár Judit</a:t>
            </a:r>
          </a:p>
          <a:p>
            <a:pPr eaLnBrk="1" hangingPunct="1"/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Pungur 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Béla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=""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280076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címe: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pungurjudit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@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gmail.com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címe:Pungur </a:t>
            </a:r>
            <a:r>
              <a:rPr lang="hu-HU" altLang="hu-HU" sz="3600" smtClean="0">
                <a:solidFill>
                  <a:prstClr val="white"/>
                </a:solidFill>
                <a:cs typeface="Arial" panose="020B0604020202020204" pitchFamily="34" charset="0"/>
              </a:rPr>
              <a:t>Béla lelkész, +36 20 82 34 368</a:t>
            </a: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1134</Words>
  <Application>Microsoft Office PowerPoint</Application>
  <PresentationFormat>Egyéni</PresentationFormat>
  <Paragraphs>158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1. dia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-</cp:lastModifiedBy>
  <cp:revision>47</cp:revision>
  <dcterms:created xsi:type="dcterms:W3CDTF">2021-02-10T09:32:12Z</dcterms:created>
  <dcterms:modified xsi:type="dcterms:W3CDTF">2022-02-27T20:09:17Z</dcterms:modified>
</cp:coreProperties>
</file>